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58" r:id="rId3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5631" autoAdjust="0"/>
  </p:normalViewPr>
  <p:slideViewPr>
    <p:cSldViewPr snapToGrid="0">
      <p:cViewPr varScale="1">
        <p:scale>
          <a:sx n="86" d="100"/>
          <a:sy n="86" d="100"/>
        </p:scale>
        <p:origin x="48" y="2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CF9A43-C35A-40F4-9A7C-64C5A8A523E0}" type="datetimeFigureOut">
              <a:rPr lang="zh-TW" altLang="en-US" smtClean="0"/>
              <a:t>2016/9/21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AD9AC-0B92-4F37-93FD-CB0A6E61976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7022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dirty="0"/>
              <a:t>我們以</a:t>
            </a:r>
            <a:r>
              <a:rPr lang="en-US" altLang="zh-TW" dirty="0"/>
              <a:t>Xamarin</a:t>
            </a:r>
            <a:r>
              <a:rPr lang="en-US" altLang="zh-TW" baseline="0" dirty="0"/>
              <a:t> app</a:t>
            </a:r>
            <a:r>
              <a:rPr lang="zh-TW" altLang="en-US" baseline="0" dirty="0"/>
              <a:t>開發為例，示範將</a:t>
            </a:r>
            <a:r>
              <a:rPr lang="en-US" altLang="zh-TW" baseline="0" dirty="0"/>
              <a:t>mobile DevOps</a:t>
            </a:r>
            <a:r>
              <a:rPr lang="zh-TW" altLang="en-US" baseline="0" dirty="0"/>
              <a:t>流程整合在</a:t>
            </a:r>
            <a:r>
              <a:rPr lang="en-US" altLang="zh-TW" dirty="0"/>
              <a:t>visual studio team service</a:t>
            </a:r>
            <a:r>
              <a:rPr lang="en-US" altLang="zh-TW" baseline="0" dirty="0"/>
              <a:t> (VSTS)</a:t>
            </a:r>
            <a:r>
              <a:rPr lang="zh-TW" altLang="en-US" baseline="0" dirty="0"/>
              <a:t>上</a:t>
            </a:r>
            <a:endParaRPr lang="en-US" altLang="zh-TW" baseline="0" dirty="0"/>
          </a:p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AD9AC-0B92-4F37-93FD-CB0A6E61976D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62835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先來看一下</a:t>
            </a:r>
            <a:r>
              <a:rPr lang="en-US" altLang="zh-TW" dirty="0"/>
              <a:t>mobile </a:t>
            </a:r>
            <a:r>
              <a:rPr lang="en-US" altLang="zh-TW" dirty="0" err="1"/>
              <a:t>devops</a:t>
            </a:r>
            <a:r>
              <a:rPr lang="en-US" altLang="zh-TW" baseline="0" dirty="0"/>
              <a:t> cycle</a:t>
            </a:r>
          </a:p>
          <a:p>
            <a:r>
              <a:rPr lang="zh-TW" altLang="en-US" dirty="0"/>
              <a:t>包含</a:t>
            </a:r>
            <a:r>
              <a:rPr lang="en-US" altLang="zh-TW" dirty="0"/>
              <a:t>Develop/ Build/test/deploy/monitor/feedback</a:t>
            </a:r>
          </a:p>
          <a:p>
            <a:r>
              <a:rPr lang="zh-TW" altLang="en-US" dirty="0"/>
              <a:t>整個可以在</a:t>
            </a:r>
            <a:r>
              <a:rPr lang="en-US" altLang="zh-TW" dirty="0"/>
              <a:t>VSTS</a:t>
            </a:r>
            <a:r>
              <a:rPr lang="zh-TW" altLang="en-US" dirty="0"/>
              <a:t>結合</a:t>
            </a:r>
            <a:r>
              <a:rPr lang="en-US" altLang="zh-TW" dirty="0"/>
              <a:t>XTC/</a:t>
            </a:r>
            <a:r>
              <a:rPr lang="en-US" altLang="zh-TW" dirty="0" err="1"/>
              <a:t>HockeyApp</a:t>
            </a:r>
            <a:r>
              <a:rPr lang="zh-TW" altLang="en-US" dirty="0"/>
              <a:t>來達成</a:t>
            </a:r>
            <a:endParaRPr lang="en-US" altLang="zh-TW" dirty="0"/>
          </a:p>
          <a:p>
            <a:endParaRPr lang="en-US" altLang="zh-TW" dirty="0"/>
          </a:p>
          <a:p>
            <a:r>
              <a:rPr lang="en-US" altLang="zh-TW" dirty="0"/>
              <a:t>Developer </a:t>
            </a:r>
            <a:r>
              <a:rPr lang="zh-TW" altLang="en-US" dirty="0"/>
              <a:t>在本機開發完，每次新</a:t>
            </a:r>
            <a:r>
              <a:rPr lang="en-US" altLang="zh-TW" dirty="0"/>
              <a:t>commit</a:t>
            </a:r>
            <a:r>
              <a:rPr lang="zh-TW" altLang="en-US" dirty="0"/>
              <a:t> </a:t>
            </a:r>
            <a:r>
              <a:rPr lang="en-US" altLang="zh-TW" dirty="0"/>
              <a:t>push</a:t>
            </a:r>
            <a:r>
              <a:rPr lang="zh-TW" altLang="en-US" dirty="0"/>
              <a:t>到</a:t>
            </a:r>
            <a:r>
              <a:rPr lang="en-US" altLang="zh-TW" dirty="0"/>
              <a:t>code repository</a:t>
            </a:r>
            <a:r>
              <a:rPr lang="zh-TW" altLang="en-US" dirty="0"/>
              <a:t>上會啟動</a:t>
            </a:r>
            <a:r>
              <a:rPr lang="en-US" altLang="zh-TW" dirty="0"/>
              <a:t>build</a:t>
            </a:r>
            <a:r>
              <a:rPr lang="zh-TW" altLang="en-US" dirty="0"/>
              <a:t>，來確保最新的</a:t>
            </a:r>
            <a:r>
              <a:rPr lang="en-US" altLang="zh-TW" dirty="0"/>
              <a:t>code</a:t>
            </a:r>
            <a:r>
              <a:rPr lang="zh-TW" altLang="en-US" dirty="0"/>
              <a:t>可以成功</a:t>
            </a:r>
            <a:r>
              <a:rPr lang="en-US" altLang="zh-TW" dirty="0"/>
              <a:t>integrate </a:t>
            </a:r>
            <a:r>
              <a:rPr lang="zh-TW" altLang="en-US" dirty="0"/>
              <a:t>進</a:t>
            </a:r>
            <a:r>
              <a:rPr lang="en-US" altLang="zh-TW" dirty="0"/>
              <a:t>code base</a:t>
            </a:r>
          </a:p>
          <a:p>
            <a:r>
              <a:rPr lang="zh-TW" altLang="en-US" dirty="0"/>
              <a:t>成功</a:t>
            </a:r>
            <a:r>
              <a:rPr lang="en-US" altLang="zh-TW" dirty="0"/>
              <a:t>Build</a:t>
            </a:r>
            <a:r>
              <a:rPr lang="zh-TW" altLang="en-US" dirty="0"/>
              <a:t>完的</a:t>
            </a:r>
            <a:r>
              <a:rPr lang="en-US" altLang="zh-TW" dirty="0" err="1"/>
              <a:t>apk</a:t>
            </a:r>
            <a:r>
              <a:rPr lang="zh-TW" altLang="en-US" dirty="0"/>
              <a:t>會透過</a:t>
            </a:r>
            <a:r>
              <a:rPr lang="en-US" altLang="zh-TW" dirty="0" err="1"/>
              <a:t>xamarin</a:t>
            </a:r>
            <a:r>
              <a:rPr lang="zh-TW" altLang="en-US" dirty="0"/>
              <a:t> </a:t>
            </a:r>
            <a:r>
              <a:rPr lang="en-US" altLang="zh-TW" dirty="0"/>
              <a:t>test cloud</a:t>
            </a:r>
            <a:r>
              <a:rPr lang="zh-TW" altLang="en-US" dirty="0"/>
              <a:t>來做</a:t>
            </a:r>
            <a:r>
              <a:rPr lang="en-US" altLang="zh-TW" dirty="0"/>
              <a:t>auto testing</a:t>
            </a:r>
            <a:r>
              <a:rPr lang="zh-TW" altLang="en-US" dirty="0"/>
              <a:t>，測試不同機型都可以通過</a:t>
            </a:r>
            <a:r>
              <a:rPr lang="en-US" altLang="zh-TW" dirty="0"/>
              <a:t>test case</a:t>
            </a:r>
          </a:p>
          <a:p>
            <a:r>
              <a:rPr lang="zh-TW" altLang="en-US" dirty="0"/>
              <a:t>通過測試後會再</a:t>
            </a:r>
            <a:r>
              <a:rPr lang="en-US" altLang="zh-TW" dirty="0" err="1"/>
              <a:t>depoly</a:t>
            </a:r>
            <a:r>
              <a:rPr lang="zh-TW" altLang="en-US" dirty="0"/>
              <a:t>到</a:t>
            </a:r>
            <a:r>
              <a:rPr lang="en-US" altLang="zh-TW" dirty="0" err="1"/>
              <a:t>hockeyapp</a:t>
            </a:r>
            <a:r>
              <a:rPr lang="zh-TW" altLang="en-US" dirty="0"/>
              <a:t>來做</a:t>
            </a:r>
            <a:r>
              <a:rPr lang="en-US" altLang="zh-TW" dirty="0"/>
              <a:t>user</a:t>
            </a:r>
            <a:r>
              <a:rPr lang="en-US" altLang="zh-TW" baseline="0" dirty="0"/>
              <a:t> beta testing</a:t>
            </a:r>
            <a:r>
              <a:rPr lang="zh-TW" altLang="en-US" baseline="0" dirty="0"/>
              <a:t>，</a:t>
            </a:r>
            <a:endParaRPr lang="en-US" altLang="zh-TW" baseline="0" dirty="0"/>
          </a:p>
          <a:p>
            <a:r>
              <a:rPr lang="en-US" altLang="zh-TW" baseline="0" dirty="0"/>
              <a:t>user</a:t>
            </a:r>
            <a:r>
              <a:rPr lang="zh-TW" altLang="en-US" baseline="0" dirty="0"/>
              <a:t>可以透過</a:t>
            </a:r>
            <a:r>
              <a:rPr lang="en-US" altLang="zh-TW" baseline="0" dirty="0"/>
              <a:t>hockey app</a:t>
            </a:r>
            <a:r>
              <a:rPr lang="zh-TW" altLang="en-US" baseline="0" dirty="0"/>
              <a:t>取的最新的</a:t>
            </a:r>
            <a:r>
              <a:rPr lang="en-US" altLang="zh-TW" baseline="0" dirty="0"/>
              <a:t>beta</a:t>
            </a:r>
            <a:r>
              <a:rPr lang="zh-TW" altLang="en-US" baseline="0" dirty="0"/>
              <a:t>版安裝測試使用，</a:t>
            </a:r>
            <a:endParaRPr lang="en-US" altLang="zh-TW" baseline="0" dirty="0"/>
          </a:p>
          <a:p>
            <a:r>
              <a:rPr lang="zh-TW" altLang="en-US" baseline="0" dirty="0"/>
              <a:t>並收集使用者行為，</a:t>
            </a:r>
            <a:r>
              <a:rPr lang="en-US" altLang="zh-TW" baseline="0" dirty="0"/>
              <a:t>feedback</a:t>
            </a:r>
            <a:r>
              <a:rPr lang="zh-TW" altLang="en-US" baseline="0" dirty="0"/>
              <a:t>，</a:t>
            </a:r>
            <a:r>
              <a:rPr lang="en-US" altLang="zh-TW" baseline="0" dirty="0"/>
              <a:t>crash report</a:t>
            </a:r>
            <a:r>
              <a:rPr lang="zh-TW" altLang="en-US" baseline="0" dirty="0"/>
              <a:t>監測並了解</a:t>
            </a:r>
            <a:r>
              <a:rPr lang="en-US" altLang="zh-TW" baseline="0" dirty="0"/>
              <a:t>app</a:t>
            </a:r>
            <a:r>
              <a:rPr lang="zh-TW" altLang="en-US" baseline="0" dirty="0"/>
              <a:t>行為</a:t>
            </a:r>
            <a:endParaRPr lang="en-US" altLang="zh-TW" baseline="0" dirty="0"/>
          </a:p>
          <a:p>
            <a:endParaRPr lang="en-US" altLang="zh-TW" dirty="0"/>
          </a:p>
          <a:p>
            <a:r>
              <a:rPr lang="zh-TW" altLang="en-US" dirty="0"/>
              <a:t>我們待會會以健康診所的</a:t>
            </a:r>
            <a:r>
              <a:rPr lang="en-US" altLang="zh-TW" dirty="0" err="1"/>
              <a:t>Xamarin.android</a:t>
            </a:r>
            <a:r>
              <a:rPr lang="zh-TW" altLang="en-US" dirty="0"/>
              <a:t>為例，</a:t>
            </a:r>
            <a:endParaRPr lang="en-US" altLang="zh-TW" dirty="0"/>
          </a:p>
          <a:p>
            <a:r>
              <a:rPr lang="en-US" altLang="zh-TW" dirty="0"/>
              <a:t>Demo</a:t>
            </a:r>
            <a:r>
              <a:rPr lang="zh-TW" altLang="en-US" dirty="0"/>
              <a:t>在</a:t>
            </a:r>
            <a:r>
              <a:rPr lang="en-US" altLang="zh-TW" dirty="0"/>
              <a:t>VSTS</a:t>
            </a:r>
            <a:r>
              <a:rPr lang="zh-TW" altLang="en-US" dirty="0"/>
              <a:t>上</a:t>
            </a:r>
            <a:r>
              <a:rPr lang="en-US" altLang="zh-TW" baseline="0" dirty="0"/>
              <a:t>mobile </a:t>
            </a:r>
            <a:r>
              <a:rPr lang="en-US" altLang="zh-TW" baseline="0" dirty="0" err="1"/>
              <a:t>devops</a:t>
            </a:r>
            <a:r>
              <a:rPr lang="en-US" altLang="zh-TW" baseline="0" dirty="0"/>
              <a:t> solution</a:t>
            </a:r>
            <a:r>
              <a:rPr lang="zh-TW" altLang="en-US" baseline="0" dirty="0"/>
              <a:t>的整個流程</a:t>
            </a:r>
            <a:endParaRPr lang="en-US" altLang="zh-TW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AD9AC-0B92-4F37-93FD-CB0A6E61976D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816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TW"/>
              <a:t>Click to edit Master subtitle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6E070-621D-4F41-98E0-E6D6A7370402}" type="datetimeFigureOut">
              <a:rPr lang="zh-TW" altLang="en-US" smtClean="0"/>
              <a:t>2016/9/21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EE90A-A6B5-452B-9735-E45BEC3EDD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81713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6E070-621D-4F41-98E0-E6D6A7370402}" type="datetimeFigureOut">
              <a:rPr lang="zh-TW" altLang="en-US" smtClean="0"/>
              <a:t>2016/9/21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EE90A-A6B5-452B-9735-E45BEC3EDD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861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6E070-621D-4F41-98E0-E6D6A7370402}" type="datetimeFigureOut">
              <a:rPr lang="zh-TW" altLang="en-US" smtClean="0"/>
              <a:t>2016/9/21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EE90A-A6B5-452B-9735-E45BEC3EDD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7976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6E070-621D-4F41-98E0-E6D6A7370402}" type="datetimeFigureOut">
              <a:rPr lang="zh-TW" altLang="en-US" smtClean="0"/>
              <a:t>2016/9/21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EE90A-A6B5-452B-9735-E45BEC3EDD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52306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6E070-621D-4F41-98E0-E6D6A7370402}" type="datetimeFigureOut">
              <a:rPr lang="zh-TW" altLang="en-US" smtClean="0"/>
              <a:t>2016/9/21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EE90A-A6B5-452B-9735-E45BEC3EDD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5139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6E070-621D-4F41-98E0-E6D6A7370402}" type="datetimeFigureOut">
              <a:rPr lang="zh-TW" altLang="en-US" smtClean="0"/>
              <a:t>2016/9/21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EE90A-A6B5-452B-9735-E45BEC3EDD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92817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6E070-621D-4F41-98E0-E6D6A7370402}" type="datetimeFigureOut">
              <a:rPr lang="zh-TW" altLang="en-US" smtClean="0"/>
              <a:t>2016/9/21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EE90A-A6B5-452B-9735-E45BEC3EDD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994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6E070-621D-4F41-98E0-E6D6A7370402}" type="datetimeFigureOut">
              <a:rPr lang="zh-TW" altLang="en-US" smtClean="0"/>
              <a:t>2016/9/21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EE90A-A6B5-452B-9735-E45BEC3EDD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47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6E070-621D-4F41-98E0-E6D6A7370402}" type="datetimeFigureOut">
              <a:rPr lang="zh-TW" altLang="en-US" smtClean="0"/>
              <a:t>2016/9/21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EE90A-A6B5-452B-9735-E45BEC3EDD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8895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6E070-621D-4F41-98E0-E6D6A7370402}" type="datetimeFigureOut">
              <a:rPr lang="zh-TW" altLang="en-US" smtClean="0"/>
              <a:t>2016/9/21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EE90A-A6B5-452B-9735-E45BEC3EDD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16345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6E070-621D-4F41-98E0-E6D6A7370402}" type="datetimeFigureOut">
              <a:rPr lang="zh-TW" altLang="en-US" smtClean="0"/>
              <a:t>2016/9/21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EE90A-A6B5-452B-9735-E45BEC3EDD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658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6E070-621D-4F41-98E0-E6D6A7370402}" type="datetimeFigureOut">
              <a:rPr lang="zh-TW" altLang="en-US" smtClean="0"/>
              <a:t>2016/9/21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EE90A-A6B5-452B-9735-E45BEC3EDD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750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Mobile DevOps Solution</a:t>
            </a:r>
            <a:endParaRPr lang="zh-TW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altLang="zh-TW" dirty="0"/>
          </a:p>
          <a:p>
            <a:r>
              <a:rPr lang="en-US" altLang="zh-TW" dirty="0"/>
              <a:t>James Wang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(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王凡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en-US" altLang="zh-TW" dirty="0"/>
          </a:p>
          <a:p>
            <a:r>
              <a:rPr lang="en-US" altLang="zh-TW" dirty="0"/>
              <a:t>Technical Evangelist</a:t>
            </a:r>
          </a:p>
          <a:p>
            <a:r>
              <a:rPr lang="en-US" altLang="zh-TW" dirty="0"/>
              <a:t>Microsoft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45862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228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3467" y="1180538"/>
            <a:ext cx="10905066" cy="4634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1142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219</Words>
  <Application>Microsoft Office PowerPoint</Application>
  <PresentationFormat>Widescreen</PresentationFormat>
  <Paragraphs>20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微軟正黑體</vt:lpstr>
      <vt:lpstr>新細明體</vt:lpstr>
      <vt:lpstr>Arial</vt:lpstr>
      <vt:lpstr>Calibri</vt:lpstr>
      <vt:lpstr>Calibri Light</vt:lpstr>
      <vt:lpstr>Office Theme</vt:lpstr>
      <vt:lpstr>Mobile DevOps Solution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Application Lifecycle Management</dc:title>
  <dc:creator>James Wang</dc:creator>
  <cp:lastModifiedBy>James Wang</cp:lastModifiedBy>
  <cp:revision>45</cp:revision>
  <dcterms:created xsi:type="dcterms:W3CDTF">2016-09-20T10:08:24Z</dcterms:created>
  <dcterms:modified xsi:type="dcterms:W3CDTF">2016-09-21T10:02:04Z</dcterms:modified>
</cp:coreProperties>
</file>